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9" r:id="rId1"/>
  </p:sldMasterIdLst>
  <p:notesMasterIdLst>
    <p:notesMasterId r:id="rId40"/>
  </p:notesMasterIdLst>
  <p:handoutMasterIdLst>
    <p:handoutMasterId r:id="rId41"/>
  </p:handoutMasterIdLst>
  <p:sldIdLst>
    <p:sldId id="817" r:id="rId2"/>
    <p:sldId id="865" r:id="rId3"/>
    <p:sldId id="841" r:id="rId4"/>
    <p:sldId id="829" r:id="rId5"/>
    <p:sldId id="830" r:id="rId6"/>
    <p:sldId id="831" r:id="rId7"/>
    <p:sldId id="834" r:id="rId8"/>
    <p:sldId id="836" r:id="rId9"/>
    <p:sldId id="844" r:id="rId10"/>
    <p:sldId id="837" r:id="rId11"/>
    <p:sldId id="838" r:id="rId12"/>
    <p:sldId id="820" r:id="rId13"/>
    <p:sldId id="857" r:id="rId14"/>
    <p:sldId id="858" r:id="rId15"/>
    <p:sldId id="825" r:id="rId16"/>
    <p:sldId id="839" r:id="rId17"/>
    <p:sldId id="835" r:id="rId18"/>
    <p:sldId id="840" r:id="rId19"/>
    <p:sldId id="853" r:id="rId20"/>
    <p:sldId id="854" r:id="rId21"/>
    <p:sldId id="842" r:id="rId22"/>
    <p:sldId id="828" r:id="rId23"/>
    <p:sldId id="863" r:id="rId24"/>
    <p:sldId id="845" r:id="rId25"/>
    <p:sldId id="846" r:id="rId26"/>
    <p:sldId id="847" r:id="rId27"/>
    <p:sldId id="848" r:id="rId28"/>
    <p:sldId id="855" r:id="rId29"/>
    <p:sldId id="864" r:id="rId30"/>
    <p:sldId id="856" r:id="rId31"/>
    <p:sldId id="843" r:id="rId32"/>
    <p:sldId id="826" r:id="rId33"/>
    <p:sldId id="849" r:id="rId34"/>
    <p:sldId id="851" r:id="rId35"/>
    <p:sldId id="860" r:id="rId36"/>
    <p:sldId id="862" r:id="rId37"/>
    <p:sldId id="850" r:id="rId38"/>
    <p:sldId id="861" r:id="rId39"/>
  </p:sldIdLst>
  <p:sldSz cx="9144000" cy="6858000" type="screen4x3"/>
  <p:notesSz cx="6858000" cy="99472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66"/>
    <a:srgbClr val="0066CC"/>
    <a:srgbClr val="3F98E1"/>
    <a:srgbClr val="66CCFF"/>
    <a:srgbClr val="D84D16"/>
    <a:srgbClr val="FF6600"/>
    <a:srgbClr val="FF9900"/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62522" autoAdjust="0"/>
  </p:normalViewPr>
  <p:slideViewPr>
    <p:cSldViewPr>
      <p:cViewPr varScale="1">
        <p:scale>
          <a:sx n="74" d="100"/>
          <a:sy n="74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18312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A6A481-68D3-4370-A371-C3CBE650BF45}" type="datetime1">
              <a:rPr lang="en-US" smtClean="0"/>
              <a:t>8/26/2016</a:t>
            </a:fld>
            <a:endParaRPr lang="th-TH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9265D-16DC-4899-937A-A183F43DEE8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375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37923A-4D6B-4657-B9FB-8B81E0625A04}" type="datetime1">
              <a:rPr lang="en-US" smtClean="0"/>
              <a:t>8/26/2016</a:t>
            </a:fld>
            <a:endParaRPr lang="th-TH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5ACA8-40BD-4D5D-A3EB-73574D30DE2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25761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413838-D56C-4B96-B8B8-2F297CA12429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E65C63-868C-4332-9964-5E15ED97B2F6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A8AC02-F95F-4BEC-873E-01B6F43D71AA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1E37DA-588B-415E-9372-159CBCE310EA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3455CB-A141-4738-B530-A3CA0A0A2E96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3BA196-A404-4800-A6F9-431C1C681847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CD4903-29AB-4CB3-9652-469CC38E9215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716F4D-44C3-4E54-B07B-1FA55CB19AB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41DE1A-DC1D-4CB0-9548-98C225FF489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96D8BA-E6FD-45F0-A865-C1709A9D6489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FB7416-4AF9-4A8C-B321-82BD84A5D880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14A015-FCB6-437A-A67D-14541141D11B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C3E9DA-5F14-4398-ABEB-86B78CDB5F16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BC31E5-441D-4C56-A070-F1B62D9B80B5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2E54F8-F705-4D76-92C8-436AE5C5534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1757AD-B8C3-4B1E-89CE-A16F92255B86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193E33-2203-4376-8607-9F306AFD03A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7DEB1A-CA23-467C-AB6C-69368D9B4158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C9E971-B0AE-4201-8026-21756E78147A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E7EE7A-1AE0-4827-AD61-503C086A0E9E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9FA7C22-D929-4E03-869F-A8535837AE87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39B0B6-3E8F-480A-8269-A0C569AE42FC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219969-5801-4672-85ED-C120F6DCF72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6D3AC-FF44-4DC4-A605-138D06E9A4D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22F215-F6F7-4312-9BD6-430E3081969A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06EEC5-3DBD-4606-A9C9-83EAAEF3945F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4C1927-B41D-4412-8D8C-6216436D98ED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1D8B5-87E9-4482-B400-7449425C5318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30D52A5-F1B0-46D7-919A-B1823AB1F715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79C179-8D1C-48A8-A235-213EDA2633EF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BB4494-9B25-4906-822B-DB287B7F9DFB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2883FC-DE08-4200-ACCB-C7FE4F723DA4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CCA855-09A1-428E-AE75-713CB1B0FC2F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033C3F-F380-453A-9FAA-8C0E7AB601F8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56FF0B-6D6D-4E9F-87A6-EFEBF24CD923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4B2C95-D239-415E-BBD5-D4A8EB64E45A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facing</a:t>
            </a:r>
            <a:r>
              <a:rPr lang="en-US" baseline="0" dirty="0" smtClean="0"/>
              <a:t> bout the NEW.. New trends, technology, new comer … in the old library.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6A6AB1-E296-410C-8B29-F8F33B1FDD35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WE</a:t>
            </a:r>
            <a:endParaRPr lang="th-TH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ladies and gentleman.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9D087C-F153-4710-A4DF-E3D0A0A099E2}" type="datetime1">
              <a:rPr lang="en-US" smtClean="0"/>
              <a:t>8/26/2016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AC40B8-E8FA-42ED-B83D-3B9391B29E13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77"/>
            <a:ext cx="9115795" cy="6333023"/>
          </a:xfrm>
          <a:prstGeom prst="rect">
            <a:avLst/>
          </a:prstGeom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2238" y="150254"/>
            <a:ext cx="914399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</a:t>
            </a:r>
            <a:endParaRPr lang="en-US" sz="11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87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7" y="0"/>
            <a:ext cx="5239193" cy="6858000"/>
          </a:xfrm>
          <a:prstGeom prst="rect">
            <a:avLst/>
          </a:prstGeom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2. </a:t>
            </a:r>
            <a:r>
              <a:rPr lang="th-TH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ชื่นใจ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270744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3. Library on tour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7612"/>
            <a:ext cx="60769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6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1252855"/>
            <a:ext cx="5501640" cy="550164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350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4. Open House</a:t>
            </a:r>
          </a:p>
        </p:txBody>
      </p:sp>
    </p:spTree>
    <p:extLst>
      <p:ext uri="{BB962C8B-B14F-4D97-AF65-F5344CB8AC3E}">
        <p14:creationId xmlns:p14="http://schemas.microsoft.com/office/powerpoint/2010/main" val="118970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350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5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Extra…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33488"/>
            <a:ext cx="5082125" cy="379571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90912"/>
            <a:ext cx="5715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350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5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Extra…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12954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101053" y="228600"/>
            <a:ext cx="9312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have 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online services.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776"/>
            <a:ext cx="9144000" cy="19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263"/>
            <a:ext cx="9110892" cy="143539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068"/>
            <a:ext cx="5743575" cy="2457450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755919" y="121027"/>
            <a:ext cx="55659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 Link@SNC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665821" y="1259503"/>
            <a:ext cx="528479" cy="1857374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02" y="4940300"/>
            <a:ext cx="7545996" cy="1841500"/>
          </a:xfrm>
          <a:prstGeom prst="rect">
            <a:avLst/>
          </a:prstGeom>
        </p:spPr>
      </p:pic>
      <p:sp>
        <p:nvSpPr>
          <p:cNvPr id="13" name="ลูกศรลง 12"/>
          <p:cNvSpPr/>
          <p:nvPr/>
        </p:nvSpPr>
        <p:spPr>
          <a:xfrm>
            <a:off x="4983163" y="3486150"/>
            <a:ext cx="528479" cy="1857374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1724025"/>
            <a:ext cx="7534275" cy="505777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-1073" y="-110192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2. Thai Western Regional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Information Center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243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1074" y="39763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3. Online Exhibition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06" y="1828800"/>
            <a:ext cx="6777294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1074" y="397639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4. Social network: Facebook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534400" cy="39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60396"/>
            <a:ext cx="7010401" cy="5370354"/>
          </a:xfrm>
          <a:prstGeom prst="rect">
            <a:avLst/>
          </a:prstGeom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 dirty="0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have 47 people.</a:t>
            </a:r>
          </a:p>
        </p:txBody>
      </p:sp>
    </p:spTree>
    <p:extLst>
      <p:ext uri="{BB962C8B-B14F-4D97-AF65-F5344CB8AC3E}">
        <p14:creationId xmlns:p14="http://schemas.microsoft.com/office/powerpoint/2010/main" val="423344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22860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4. Social network: 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instagram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209800"/>
            <a:ext cx="5591175" cy="44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58185"/>
            <a:ext cx="5867400" cy="3901197"/>
          </a:xfrm>
          <a:prstGeom prst="rect">
            <a:avLst/>
          </a:prstGeom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116239" y="0"/>
            <a:ext cx="93764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have </a:t>
            </a:r>
            <a:endParaRPr lang="en-US" sz="7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community services.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07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 Space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63675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8750"/>
            <a:ext cx="5334000" cy="527685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2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Tubkaew Bookfair</a:t>
            </a:r>
          </a:p>
        </p:txBody>
      </p:sp>
    </p:spTree>
    <p:extLst>
      <p:ext uri="{BB962C8B-B14F-4D97-AF65-F5344CB8AC3E}">
        <p14:creationId xmlns:p14="http://schemas.microsoft.com/office/powerpoint/2010/main" val="156844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" y="1524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3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Amazing Library Camp</a:t>
            </a:r>
          </a:p>
        </p:txBody>
      </p:sp>
      <p:pic>
        <p:nvPicPr>
          <p:cNvPr id="8" name="Picture 6" descr="DSC014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781800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980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4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Happy Library Tour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5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Training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1"/>
            <a:ext cx="868115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0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6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Seminar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338262"/>
            <a:ext cx="87344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7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Visitors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5426075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524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8. One library in a year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" y="1317625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do in 365 days.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1295400"/>
            <a:ext cx="75057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9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9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. Volunteer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1600200"/>
            <a:ext cx="7650162" cy="45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" y="1193800"/>
            <a:ext cx="9144000" cy="5619750"/>
          </a:xfrm>
          <a:prstGeom prst="rect">
            <a:avLst/>
          </a:prstGeom>
        </p:spPr>
      </p:pic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588" y="-7202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have lovely staffs.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659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87140" y="13386"/>
            <a:ext cx="5250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  <a:cs typeface="DilleniaUPC" pitchFamily="18" charset="-34"/>
              </a:rPr>
              <a:t>We’re proud of you.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37719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4457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228600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care 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4" y="1447800"/>
            <a:ext cx="7177336" cy="5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76200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learn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76200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try </a:t>
            </a:r>
          </a:p>
        </p:txBody>
      </p:sp>
      <p:pic>
        <p:nvPicPr>
          <p:cNvPr id="6" name="Picture 7" descr="DSC007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7010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56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7" y="76200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share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1" y="1219200"/>
            <a:ext cx="6838950" cy="53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588" y="1874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Library’s 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S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tep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1" y="1524000"/>
            <a:ext cx="82710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497193" cy="349719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" y="-685800"/>
            <a:ext cx="914400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Great books wait for you                             at the library.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2538948"/>
            <a:ext cx="91439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  <a:p>
            <a:pPr algn="ctr"/>
            <a:endParaRPr lang="en-US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Great library makes great </a:t>
            </a: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university.</a:t>
            </a:r>
            <a:endParaRPr lang="en-US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54" y="6515993"/>
            <a:ext cx="914400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Thank you, thank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you, thank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God for you, the wind beneath my wings.</a:t>
            </a:r>
            <a:endParaRPr lang="en-US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Rounded MT Bold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044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63775"/>
            <a:ext cx="6400800" cy="42672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52400" y="0"/>
            <a:ext cx="91439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We have proactive services.</a:t>
            </a:r>
          </a:p>
        </p:txBody>
      </p:sp>
    </p:spTree>
    <p:extLst>
      <p:ext uri="{BB962C8B-B14F-4D97-AF65-F5344CB8AC3E}">
        <p14:creationId xmlns:p14="http://schemas.microsoft.com/office/powerpoint/2010/main" val="387238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 Customer Delight</a:t>
            </a:r>
          </a:p>
        </p:txBody>
      </p:sp>
      <p:pic>
        <p:nvPicPr>
          <p:cNvPr id="7" name="Picture 8" descr="pres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53200" cy="4987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6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7500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1.1 Library@Place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61" y="457200"/>
            <a:ext cx="5472907" cy="5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1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" y="5529184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1.2 </a:t>
            </a: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Unlimited</a:t>
            </a:r>
          </a:p>
        </p:txBody>
      </p:sp>
      <p:pic>
        <p:nvPicPr>
          <p:cNvPr id="7" name="Picture 6" descr="un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5183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604" y="2068220"/>
            <a:ext cx="3858407" cy="2893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3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983163" y="2263775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1" y="5750004"/>
            <a:ext cx="91439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1.3 Library Bonus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6" y="304800"/>
            <a:ext cx="4057650" cy="54102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6" y="304800"/>
            <a:ext cx="4057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3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694238" y="4489450"/>
            <a:ext cx="2111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 eaLnBrk="0" hangingPunct="0"/>
            <a:r>
              <a:rPr lang="en-US" sz="1900" b="1">
                <a:latin typeface="Times New Roman" pitchFamily="18" charset="0"/>
                <a:cs typeface="AngsanaUPC" pitchFamily="18" charset="-34"/>
              </a:rPr>
              <a:t> 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736725" y="4003675"/>
            <a:ext cx="442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240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th-TH" sz="4400" b="1">
              <a:solidFill>
                <a:srgbClr val="0000FF"/>
              </a:solidFill>
              <a:latin typeface="Times New Roman" pitchFamily="18" charset="0"/>
              <a:cs typeface="AngsanaUPC" pitchFamily="18" charset="-34"/>
            </a:endParaRPr>
          </a:p>
          <a:p>
            <a:pPr>
              <a:buFontTx/>
              <a:buChar char="•"/>
            </a:pPr>
            <a:endParaRPr lang="th-TH" sz="2400">
              <a:latin typeface="Times New Roman" pitchFamily="18" charset="0"/>
            </a:endParaRPr>
          </a:p>
        </p:txBody>
      </p:sp>
      <p:pic>
        <p:nvPicPr>
          <p:cNvPr id="5" name="Picture 4" descr="fres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609600"/>
            <a:ext cx="5715000" cy="6035311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1" y="5750004"/>
            <a:ext cx="91287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  <a:cs typeface="DilleniaUPC" pitchFamily="18" charset="-34"/>
              </a:rPr>
              <a:t>1.4 Library Orientation</a:t>
            </a:r>
          </a:p>
        </p:txBody>
      </p:sp>
    </p:spTree>
    <p:extLst>
      <p:ext uri="{BB962C8B-B14F-4D97-AF65-F5344CB8AC3E}">
        <p14:creationId xmlns:p14="http://schemas.microsoft.com/office/powerpoint/2010/main" val="80414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9253</TotalTime>
  <Words>837</Words>
  <Application>Microsoft Office PowerPoint</Application>
  <PresentationFormat>นำเสนอทางหน้าจอ (4:3)</PresentationFormat>
  <Paragraphs>256</Paragraphs>
  <Slides>38</Slides>
  <Notes>38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Executive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S.Missita</dc:creator>
  <cp:lastModifiedBy>User</cp:lastModifiedBy>
  <cp:revision>418</cp:revision>
  <cp:lastPrinted>2016-08-24T10:29:33Z</cp:lastPrinted>
  <dcterms:created xsi:type="dcterms:W3CDTF">2005-05-06T03:00:10Z</dcterms:created>
  <dcterms:modified xsi:type="dcterms:W3CDTF">2016-08-26T08:50:45Z</dcterms:modified>
</cp:coreProperties>
</file>